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3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CC902-1AAE-468A-864E-EA11FD2B73EE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37C4-CB08-48EF-82DF-7D57149354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8153400" cy="3124200"/>
          </a:xfrm>
        </p:spPr>
        <p:txBody>
          <a:bodyPr>
            <a:normAutofit/>
          </a:bodyPr>
          <a:lstStyle/>
          <a:p>
            <a:r>
              <a:rPr lang="en-US" b="1" dirty="0"/>
              <a:t>PROJECT</a:t>
            </a:r>
            <a:br>
              <a:rPr lang="en-US" dirty="0"/>
            </a:br>
            <a:r>
              <a:rPr lang="en-US" b="1" dirty="0"/>
              <a:t> </a:t>
            </a:r>
            <a:r>
              <a:rPr lang="en-US" b="1" u="sng" dirty="0"/>
              <a:t>WEBSITE OF A HOTEL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C:\Users\Sony\Desktop\project\blueroom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581400"/>
            <a:ext cx="6029325" cy="280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5334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Introduction to JavaScript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W3 Schools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YouTube (for the basic tutorials)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5908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LIMITATIONS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429000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Due to the time shortage I am not able to access the database which would     help us to know about the particular details filled by our guest.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I will try to overcome this limitation in the future for the proper access of our   site.</a:t>
            </a:r>
          </a:p>
          <a:p>
            <a:r>
              <a:rPr lang="en-US" dirty="0"/>
              <a:t> 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400" y="1295400"/>
            <a:ext cx="670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THANK YOU!</a:t>
            </a:r>
          </a:p>
          <a:p>
            <a:r>
              <a:rPr lang="en-US" sz="4800" dirty="0"/>
              <a:t>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228600"/>
            <a:ext cx="8915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</a:t>
            </a:r>
          </a:p>
          <a:p>
            <a:r>
              <a:rPr lang="en-US" dirty="0"/>
              <a:t>                                                  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447800"/>
            <a:ext cx="861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ABOUT THE PROJECT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SUITES AVAILABLE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CONTA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BOOKING OF THE HOTEL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THE FEEDBACK –FORM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r>
              <a:rPr lang="en-US" b="1" dirty="0"/>
              <a:t>OBJECTIVES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Help the user to find the hotel price according to their requirements.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Book the hotel room with the specified dates of the guests need.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Help the guests to select the particular place where they want to book their room.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Also provides them with the types of room available in the hotel with the prices with the minimum days of stay.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Help the hosts to know about the guest from the feedback form.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Provide the guest to about the food requirement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3810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HARDWARE REQUIREMENTS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0668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Laptop with the Intel core i3 processor 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6764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2286000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dirty="0"/>
              <a:t>Window 7 ultimate</a:t>
            </a:r>
          </a:p>
          <a:p>
            <a:pPr lvl="0">
              <a:buFont typeface="Arial" pitchFamily="34" charset="0"/>
              <a:buChar char="•"/>
            </a:pPr>
            <a:r>
              <a:rPr lang="en-US" dirty="0"/>
              <a:t>Notepad version 6.1(Build 7600)</a:t>
            </a:r>
          </a:p>
          <a:p>
            <a:pPr lvl="0">
              <a:buFont typeface="Arial" pitchFamily="34" charset="0"/>
              <a:buChar char="•"/>
            </a:pPr>
            <a:r>
              <a:rPr lang="en-US" dirty="0"/>
              <a:t>Google Chrome for the working of JavaScript </a:t>
            </a:r>
          </a:p>
          <a:p>
            <a:pPr lvl="0">
              <a:buFont typeface="Arial" pitchFamily="34" charset="0"/>
              <a:buChar char="•"/>
            </a:pPr>
            <a:r>
              <a:rPr lang="en-US" dirty="0"/>
              <a:t>Google Chrome for the pictures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35814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LEARNING OUTCOMES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4191000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How to use JavaScript</a:t>
            </a:r>
          </a:p>
          <a:p>
            <a:pPr lvl="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Methods to create a website-</a:t>
            </a:r>
          </a:p>
          <a:p>
            <a:pPr lvl="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 have a team work-</a:t>
            </a:r>
          </a:p>
          <a:p>
            <a:pPr lvl="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More knowledge regarding a particular subject-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304800" y="304800"/>
            <a:ext cx="8260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itchFamily="18" charset="0"/>
                <a:cs typeface="Times New Roman" pitchFamily="18" charset="0"/>
              </a:rPr>
              <a:t>SCREEN LAYOUTS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1282" t="8262" r="1282" b="7407"/>
          <a:stretch>
            <a:fillRect/>
          </a:stretch>
        </p:blipFill>
        <p:spPr bwMode="auto">
          <a:xfrm>
            <a:off x="762000" y="1752600"/>
            <a:ext cx="746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HOME PAGE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t="7692" r="1282" b="7407"/>
          <a:stretch>
            <a:fillRect/>
          </a:stretch>
        </p:blipFill>
        <p:spPr bwMode="auto">
          <a:xfrm>
            <a:off x="762000" y="4191000"/>
            <a:ext cx="7467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0480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2.SUITES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962" t="7692" r="1603" b="7407"/>
          <a:stretch>
            <a:fillRect/>
          </a:stretch>
        </p:blipFill>
        <p:spPr bwMode="auto">
          <a:xfrm>
            <a:off x="457200" y="914400"/>
            <a:ext cx="7924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l="1442" t="8832" r="1442" b="20512"/>
          <a:stretch>
            <a:fillRect/>
          </a:stretch>
        </p:blipFill>
        <p:spPr bwMode="auto">
          <a:xfrm>
            <a:off x="457200" y="3048000"/>
            <a:ext cx="8001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l="481" t="14815" r="2404" b="5413"/>
          <a:stretch>
            <a:fillRect/>
          </a:stretch>
        </p:blipFill>
        <p:spPr bwMode="auto">
          <a:xfrm>
            <a:off x="457200" y="4876800"/>
            <a:ext cx="8001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4572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3.BOOKING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t="7692" r="1442" b="5983"/>
          <a:stretch>
            <a:fillRect/>
          </a:stretch>
        </p:blipFill>
        <p:spPr bwMode="auto">
          <a:xfrm>
            <a:off x="990600" y="1600200"/>
            <a:ext cx="6858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4572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itchFamily="18" charset="0"/>
                <a:cs typeface="Times New Roman" pitchFamily="18" charset="0"/>
              </a:rPr>
              <a:t>4.SIGN-UP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t="10256" b="6552"/>
          <a:stretch>
            <a:fillRect/>
          </a:stretch>
        </p:blipFill>
        <p:spPr bwMode="auto">
          <a:xfrm>
            <a:off x="838200" y="1447800"/>
            <a:ext cx="73914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t="54131" b="6268"/>
          <a:stretch>
            <a:fillRect/>
          </a:stretch>
        </p:blipFill>
        <p:spPr bwMode="auto">
          <a:xfrm>
            <a:off x="838200" y="4572000"/>
            <a:ext cx="7467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itchFamily="18" charset="0"/>
                <a:cs typeface="Times New Roman" pitchFamily="18" charset="0"/>
              </a:rPr>
              <a:t>5.CONTACT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t="2825" b="6701"/>
          <a:stretch>
            <a:fillRect/>
          </a:stretch>
        </p:blipFill>
        <p:spPr bwMode="auto">
          <a:xfrm>
            <a:off x="1600200" y="1876425"/>
            <a:ext cx="59436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457200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itchFamily="18" charset="0"/>
                <a:cs typeface="Times New Roman" pitchFamily="18" charset="0"/>
              </a:rPr>
              <a:t>6.FEEDBACK FORM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t="9767" b="11816"/>
          <a:stretch>
            <a:fillRect/>
          </a:stretch>
        </p:blipFill>
        <p:spPr bwMode="auto">
          <a:xfrm>
            <a:off x="1600200" y="2090737"/>
            <a:ext cx="59436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On-screen Show (4:3)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PROJECT  WEBSITE OF A HOTEL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 DAV COLLEGE FOR WOMEN PROJECT  WEBSITE OF A HOTEL</dc:title>
  <dc:creator>Sony</dc:creator>
  <cp:lastModifiedBy>Abhinav Chauhan</cp:lastModifiedBy>
  <cp:revision>11</cp:revision>
  <dcterms:created xsi:type="dcterms:W3CDTF">2017-04-16T17:20:33Z</dcterms:created>
  <dcterms:modified xsi:type="dcterms:W3CDTF">2019-11-15T05:06:41Z</dcterms:modified>
</cp:coreProperties>
</file>